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1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8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6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5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67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7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17D0-9D9C-4F68-B3EF-EB1F2768DCE8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88F5-4864-4D47-99DE-C00A5A5F8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19149" b="14310"/>
          <a:stretch/>
        </p:blipFill>
        <p:spPr>
          <a:xfrm>
            <a:off x="-1658303" y="30479"/>
            <a:ext cx="14258925" cy="67056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5259290" y="1444287"/>
            <a:ext cx="6917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資産運用振り返り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週目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4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19149" b="14310"/>
          <a:stretch/>
        </p:blipFill>
        <p:spPr>
          <a:xfrm>
            <a:off x="-1658303" y="30479"/>
            <a:ext cx="14258925" cy="67056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4376056" y="1444287"/>
            <a:ext cx="7815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【2023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年間で</a:t>
            </a:r>
            <a:endParaRPr lang="en-US" altLang="ja-JP" sz="60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資産額を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+10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百万円</a:t>
            </a:r>
            <a:endParaRPr lang="en-US" altLang="ja-JP" sz="60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増やした</a:t>
            </a:r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60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つのコツ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28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25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Mitsubishi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RYOTA OKAMOTO</dc:creator>
  <cp:lastModifiedBy>RYOTA OKAMOTO (MC-TOK/UJ-E)</cp:lastModifiedBy>
  <cp:revision>8</cp:revision>
  <cp:lastPrinted>2023-12-26T09:53:08Z</cp:lastPrinted>
  <dcterms:created xsi:type="dcterms:W3CDTF">2022-07-03T05:43:36Z</dcterms:created>
  <dcterms:modified xsi:type="dcterms:W3CDTF">2023-12-27T01:46:30Z</dcterms:modified>
</cp:coreProperties>
</file>